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5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6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62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8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2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3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4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0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4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3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1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5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2C2517-215F-414D-9707-80F7E718EEF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E2922E-F060-4A13-AA5D-D652A8B6B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9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4710-ED83-BFA6-03D9-37686E33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02" y="2051153"/>
            <a:ext cx="9874718" cy="27556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Результаты Анкетирования обучающихся по специальности 44.02.02 преподавание в начальных классах </a:t>
            </a:r>
            <a:br>
              <a:rPr lang="ru-RU" sz="2800" b="1" dirty="0"/>
            </a:br>
            <a:r>
              <a:rPr lang="ru-RU" sz="2800" b="1" dirty="0"/>
              <a:t>«содержание, условия и  качество реализации образовательного процесса»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E07293-C37C-CD9E-A591-7758E51E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98" y="163945"/>
            <a:ext cx="1207971" cy="1207971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A1C7C-E7DE-950A-51F5-0D7D70CE14C3}"/>
              </a:ext>
            </a:extLst>
          </p:cNvPr>
          <p:cNvSpPr txBox="1"/>
          <p:nvPr/>
        </p:nvSpPr>
        <p:spPr>
          <a:xfrm>
            <a:off x="3465095" y="583264"/>
            <a:ext cx="66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ГБПОУ «Курганский педагогический колледж»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289B2-FE64-1E54-0204-610A2CBC7022}"/>
              </a:ext>
            </a:extLst>
          </p:cNvPr>
          <p:cNvSpPr txBox="1"/>
          <p:nvPr/>
        </p:nvSpPr>
        <p:spPr>
          <a:xfrm>
            <a:off x="532660" y="6019060"/>
            <a:ext cx="47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Сентябрь 2023 г.</a:t>
            </a:r>
          </a:p>
        </p:txBody>
      </p:sp>
    </p:spTree>
    <p:extLst>
      <p:ext uri="{BB962C8B-B14F-4D97-AF65-F5344CB8AC3E}">
        <p14:creationId xmlns:p14="http://schemas.microsoft.com/office/powerpoint/2010/main" val="35748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.userapi.com/impg/2t4YGtWTOC_zNMiFqWtR4A-8CwLfTUYh94WODw/92Vz9VdYogA.jpg?size=828x1025&amp;quality=95&amp;sign=f626fba0f962130810784b3e2096c43d&amp;type=album">
            <a:extLst>
              <a:ext uri="{FF2B5EF4-FFF2-40B4-BE49-F238E27FC236}">
                <a16:creationId xmlns:a16="http://schemas.microsoft.com/office/drawing/2014/main" id="{148ECF1E-666C-4AC4-9E42-513DBFAC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4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.userapi.com/impg/JfQwfrwjCJPTCAqdsYefkZ0tIC-rC7iwuf_pBQ/DTj1iawwN4Y.jpg?size=828x970&amp;quality=95&amp;sign=f173c86267fd7d681bd9e871a3fbfcf2&amp;type=album">
            <a:extLst>
              <a:ext uri="{FF2B5EF4-FFF2-40B4-BE49-F238E27FC236}">
                <a16:creationId xmlns:a16="http://schemas.microsoft.com/office/drawing/2014/main" id="{E519B0C9-B85F-4A51-843B-5FB45901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69" y="0"/>
            <a:ext cx="6257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8.userapi.com/impg/GXJLeJ-dZn0gjaa4rUcqL-Rf_FRWs7H29E5XuA/JS2y92Oz5_c.jpg?size=828x982&amp;quality=95&amp;sign=69deaaf77ebd662ea3931759f033db84&amp;type=album">
            <a:extLst>
              <a:ext uri="{FF2B5EF4-FFF2-40B4-BE49-F238E27FC236}">
                <a16:creationId xmlns:a16="http://schemas.microsoft.com/office/drawing/2014/main" id="{A9695F19-B898-48E1-A2D0-70257A43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23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.userapi.com/impg/f2BrizBXUfEOzPmHMc0j6M48rCRNJ2IOoxNSZg/wJd2n9tWuAs.jpg?size=828x837&amp;quality=95&amp;sign=88463d378a2eda78054f33f5ee3bf8db&amp;type=album">
            <a:extLst>
              <a:ext uri="{FF2B5EF4-FFF2-40B4-BE49-F238E27FC236}">
                <a16:creationId xmlns:a16="http://schemas.microsoft.com/office/drawing/2014/main" id="{66C8D8EA-F312-4E60-A19A-15BD7A5D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0"/>
            <a:ext cx="6784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1.userapi.com/impg/U9tu7SV3pRClWyl4SSii5FFrPx0xAORD0CBi9A/q0fsgbMAv0o.jpg?size=828x1026&amp;quality=95&amp;sign=1a4e74e652f80e183305ddd7ed430fbf&amp;type=album">
            <a:extLst>
              <a:ext uri="{FF2B5EF4-FFF2-40B4-BE49-F238E27FC236}">
                <a16:creationId xmlns:a16="http://schemas.microsoft.com/office/drawing/2014/main" id="{5A81DF3C-B86C-499A-AE10-1CCD4F9F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7483"/>
          <a:stretch/>
        </p:blipFill>
        <p:spPr bwMode="auto">
          <a:xfrm>
            <a:off x="-1" y="-5199"/>
            <a:ext cx="6167535" cy="6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5.userapi.com/impg/SKZaWIQ_4UotG8NyBxAmu2FSn2-nOgS5p2LCLw/1mMnhh0q2Ks.jpg?size=803x1080&amp;quality=95&amp;sign=e4fe44739cf091604359b26fd84f7b34&amp;type=album">
            <a:extLst>
              <a:ext uri="{FF2B5EF4-FFF2-40B4-BE49-F238E27FC236}">
                <a16:creationId xmlns:a16="http://schemas.microsoft.com/office/drawing/2014/main" id="{62BD84BF-29B4-4845-B788-51480C25E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9"/>
          <a:stretch/>
        </p:blipFill>
        <p:spPr bwMode="auto">
          <a:xfrm>
            <a:off x="6096001" y="-47959"/>
            <a:ext cx="6096000" cy="69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2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5.userapi.com/impg/8ezArRMp_aC-x_M_dlwBS93GHop_YShd43osJQ/JjFagla9s2I.jpg?size=828x1005&amp;quality=95&amp;sign=5dbc7673e1e56f93cf3ec73a45d1d6b5&amp;type=album">
            <a:extLst>
              <a:ext uri="{FF2B5EF4-FFF2-40B4-BE49-F238E27FC236}">
                <a16:creationId xmlns:a16="http://schemas.microsoft.com/office/drawing/2014/main" id="{0CF0F206-63F1-4EEC-B699-F867D299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6.userapi.com/impg/AxndR7pc13ClSW3_tMos8goQK1CcrNQJioVuKQ/Eqa9DYE8TRw.jpg?size=828x995&amp;quality=95&amp;sign=fc76d5ebe0a167c8a2f2e29632f2e55a&amp;type=album">
            <a:extLst>
              <a:ext uri="{FF2B5EF4-FFF2-40B4-BE49-F238E27FC236}">
                <a16:creationId xmlns:a16="http://schemas.microsoft.com/office/drawing/2014/main" id="{207E2F97-229E-44E5-9905-01A6106B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153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3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15.userapi.com/impg/tsLrEBeH1UjpUvnkn-a_nApChwj5rOXU5hPmlA/BDQVXlc5JUw.jpg?size=828x905&amp;quality=95&amp;sign=ab951680bfc88734187cf681b394b12f&amp;type=album">
            <a:extLst>
              <a:ext uri="{FF2B5EF4-FFF2-40B4-BE49-F238E27FC236}">
                <a16:creationId xmlns:a16="http://schemas.microsoft.com/office/drawing/2014/main" id="{96EBF705-B910-4879-B990-906F7842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1.userapi.com/impg/datnqGKK-0KlRg4zI4syt4IeLO4cO6tdeRTpNg/zujGIjJ-gcw.jpg?size=828x1023&amp;quality=95&amp;sign=606cfa12e5318350292886ca8374cd13&amp;type=album">
            <a:extLst>
              <a:ext uri="{FF2B5EF4-FFF2-40B4-BE49-F238E27FC236}">
                <a16:creationId xmlns:a16="http://schemas.microsoft.com/office/drawing/2014/main" id="{50E3A0EC-52FA-4347-A053-37C4ACCB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0"/>
            <a:ext cx="591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8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1.userapi.com/impg/YroiH4zklu5ned13mJ94ZXIez6oWpAGT-Tmo6Q/zV7wCbHIZNc.jpg?size=828x951&amp;quality=95&amp;sign=ad847a3ae291e9afd09ab8949fd3b528&amp;type=album">
            <a:extLst>
              <a:ext uri="{FF2B5EF4-FFF2-40B4-BE49-F238E27FC236}">
                <a16:creationId xmlns:a16="http://schemas.microsoft.com/office/drawing/2014/main" id="{27064E95-9498-4C20-91EE-2328580C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2.userapi.com/impg/UWzQ-5l6b_A2u6zseBASMxP4PVlYhLllPWSOpw/U6KY_1izv00.jpg?size=828x958&amp;quality=95&amp;sign=e6d731d3e19f9da13894d3b7be78c1b5&amp;type=album">
            <a:extLst>
              <a:ext uri="{FF2B5EF4-FFF2-40B4-BE49-F238E27FC236}">
                <a16:creationId xmlns:a16="http://schemas.microsoft.com/office/drawing/2014/main" id="{FC60AAC4-0B05-404F-8876-964DE733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7" y="0"/>
            <a:ext cx="6221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5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.userapi.com/impg/Ih5_J2IR5QItSHczDALZzhXBaHiiQFRAgoNGHA/pXBbHs-dTbA.jpg?size=828x775&amp;quality=95&amp;sign=5952e8d73a026beda186ccc080ba82ed&amp;type=album">
            <a:extLst>
              <a:ext uri="{FF2B5EF4-FFF2-40B4-BE49-F238E27FC236}">
                <a16:creationId xmlns:a16="http://schemas.microsoft.com/office/drawing/2014/main" id="{8729B889-06B6-4516-A674-C25557913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3"/>
          <a:stretch/>
        </p:blipFill>
        <p:spPr bwMode="auto">
          <a:xfrm>
            <a:off x="0" y="0"/>
            <a:ext cx="7326313" cy="35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6.userapi.com/impg/Ih5_J2IR5QItSHczDALZzhXBaHiiQFRAgoNGHA/pXBbHs-dTbA.jpg?size=828x775&amp;quality=95&amp;sign=5952e8d73a026beda186ccc080ba82ed&amp;type=album">
            <a:extLst>
              <a:ext uri="{FF2B5EF4-FFF2-40B4-BE49-F238E27FC236}">
                <a16:creationId xmlns:a16="http://schemas.microsoft.com/office/drawing/2014/main" id="{A22AE3D1-7C5E-417D-B764-6BACDC613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9"/>
          <a:stretch/>
        </p:blipFill>
        <p:spPr bwMode="auto">
          <a:xfrm>
            <a:off x="4865687" y="3533192"/>
            <a:ext cx="7326313" cy="33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456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32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Результаты Анкетирования обучающихся по специальности 44.02.02 преподавание в начальных классах  «содержание, условия и  качество реализации образовательного процесса»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обучающихся по специальности 44.02.02 преподавание в начальных классах  «содержание, условия и  качество реализации образовательного процесса» </dc:title>
  <dc:creator>Student</dc:creator>
  <cp:lastModifiedBy>Student</cp:lastModifiedBy>
  <cp:revision>2</cp:revision>
  <dcterms:created xsi:type="dcterms:W3CDTF">2023-10-24T03:30:30Z</dcterms:created>
  <dcterms:modified xsi:type="dcterms:W3CDTF">2023-10-24T03:42:03Z</dcterms:modified>
</cp:coreProperties>
</file>